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5" r:id="rId5"/>
    <p:sldId id="276" r:id="rId6"/>
    <p:sldId id="279" r:id="rId7"/>
    <p:sldId id="282" r:id="rId8"/>
    <p:sldId id="283" r:id="rId9"/>
    <p:sldId id="284" r:id="rId10"/>
    <p:sldId id="285" r:id="rId11"/>
    <p:sldId id="286" r:id="rId12"/>
    <p:sldId id="280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5" r:id="rId21"/>
    <p:sldId id="296" r:id="rId22"/>
    <p:sldId id="297" r:id="rId23"/>
    <p:sldId id="281" r:id="rId24"/>
    <p:sldId id="277" r:id="rId25"/>
    <p:sldId id="278" r:id="rId26"/>
    <p:sldId id="299" r:id="rId27"/>
    <p:sldId id="300" r:id="rId28"/>
    <p:sldId id="302" r:id="rId29"/>
    <p:sldId id="308" r:id="rId30"/>
    <p:sldId id="309" r:id="rId31"/>
    <p:sldId id="310" r:id="rId32"/>
    <p:sldId id="311" r:id="rId33"/>
    <p:sldId id="312" r:id="rId34"/>
    <p:sldId id="313" r:id="rId35"/>
    <p:sldId id="303" r:id="rId36"/>
    <p:sldId id="314" r:id="rId37"/>
    <p:sldId id="304" r:id="rId38"/>
    <p:sldId id="305" r:id="rId39"/>
    <p:sldId id="306" r:id="rId40"/>
    <p:sldId id="298" r:id="rId41"/>
    <p:sldId id="31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72" autoAdjust="0"/>
  </p:normalViewPr>
  <p:slideViewPr>
    <p:cSldViewPr>
      <p:cViewPr varScale="1">
        <p:scale>
          <a:sx n="32" d="100"/>
          <a:sy n="32" d="100"/>
        </p:scale>
        <p:origin x="-73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A678-CF39-40B1-85FA-5C3FA02E1F90}" type="datetimeFigureOut">
              <a:rPr lang="ru-RU" smtClean="0"/>
              <a:pPr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1629-E6BD-4D4D-988F-30B2C34D9F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A678-CF39-40B1-85FA-5C3FA02E1F90}" type="datetimeFigureOut">
              <a:rPr lang="ru-RU" smtClean="0"/>
              <a:pPr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1629-E6BD-4D4D-988F-30B2C34D9F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A678-CF39-40B1-85FA-5C3FA02E1F90}" type="datetimeFigureOut">
              <a:rPr lang="ru-RU" smtClean="0"/>
              <a:pPr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1629-E6BD-4D4D-988F-30B2C34D9F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A678-CF39-40B1-85FA-5C3FA02E1F90}" type="datetimeFigureOut">
              <a:rPr lang="ru-RU" smtClean="0"/>
              <a:pPr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1629-E6BD-4D4D-988F-30B2C34D9F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A678-CF39-40B1-85FA-5C3FA02E1F90}" type="datetimeFigureOut">
              <a:rPr lang="ru-RU" smtClean="0"/>
              <a:pPr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1629-E6BD-4D4D-988F-30B2C34D9F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A678-CF39-40B1-85FA-5C3FA02E1F90}" type="datetimeFigureOut">
              <a:rPr lang="ru-RU" smtClean="0"/>
              <a:pPr/>
              <a:t>07.01.2024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1629-E6BD-4D4D-988F-30B2C34D9F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A678-CF39-40B1-85FA-5C3FA02E1F90}" type="datetimeFigureOut">
              <a:rPr lang="ru-RU" smtClean="0"/>
              <a:pPr/>
              <a:t>07.01.2024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1629-E6BD-4D4D-988F-30B2C34D9F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A678-CF39-40B1-85FA-5C3FA02E1F90}" type="datetimeFigureOut">
              <a:rPr lang="ru-RU" smtClean="0"/>
              <a:pPr/>
              <a:t>07.01.2024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1629-E6BD-4D4D-988F-30B2C34D9F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A678-CF39-40B1-85FA-5C3FA02E1F90}" type="datetimeFigureOut">
              <a:rPr lang="ru-RU" smtClean="0"/>
              <a:pPr/>
              <a:t>07.01.2024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1629-E6BD-4D4D-988F-30B2C34D9F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A678-CF39-40B1-85FA-5C3FA02E1F90}" type="datetimeFigureOut">
              <a:rPr lang="ru-RU" smtClean="0"/>
              <a:pPr/>
              <a:t>07.01.2024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1629-E6BD-4D4D-988F-30B2C34D9F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A678-CF39-40B1-85FA-5C3FA02E1F90}" type="datetimeFigureOut">
              <a:rPr lang="ru-RU" smtClean="0"/>
              <a:pPr/>
              <a:t>07.01.2024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1629-E6BD-4D4D-988F-30B2C34D9F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A678-CF39-40B1-85FA-5C3FA02E1F90}" type="datetimeFigureOut">
              <a:rPr lang="ru-RU" smtClean="0"/>
              <a:pPr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F1629-E6BD-4D4D-988F-30B2C34D9F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ownloads\b8dca1de9f91b3faf9b24c8eba8677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3" y="0"/>
            <a:ext cx="914881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8"/>
            <a:ext cx="7596336" cy="4248472"/>
          </a:xfrm>
        </p:spPr>
        <p:txBody>
          <a:bodyPr>
            <a:noAutofit/>
          </a:bodyPr>
          <a:lstStyle/>
          <a:p>
            <a:pPr indent="450215"/>
            <a:r>
              <a:rPr lang="ru-RU" sz="5400" b="1" dirty="0" smtClean="0"/>
              <a:t>   </a:t>
            </a:r>
            <a:r>
              <a:rPr lang="ru-RU" sz="5400" b="1" dirty="0">
                <a:latin typeface="Times New Roman"/>
                <a:ea typeface="Calibri"/>
                <a:cs typeface="Times New Roman"/>
              </a:rPr>
              <a:t>Групповые проекты по биологии во внеурочной деятельности </a:t>
            </a:r>
            <a:r>
              <a:rPr lang="ru-RU" sz="5400" dirty="0">
                <a:ea typeface="Calibri"/>
                <a:cs typeface="Times New Roman"/>
              </a:rPr>
              <a:t/>
            </a:r>
            <a:br>
              <a:rPr lang="ru-RU" sz="5400" dirty="0">
                <a:ea typeface="Calibri"/>
                <a:cs typeface="Times New Roman"/>
              </a:rPr>
            </a:br>
            <a:r>
              <a:rPr lang="ru-RU" sz="5400" b="1" dirty="0">
                <a:latin typeface="Times New Roman"/>
                <a:ea typeface="Calibri"/>
                <a:cs typeface="Times New Roman"/>
              </a:rPr>
              <a:t>в 5-7 классах.</a:t>
            </a:r>
            <a:endParaRPr lang="ru-RU" sz="5400" dirty="0"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4815" y="5950133"/>
            <a:ext cx="6449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r"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Алферова Анна Юрьевна, учитель биологии, </a:t>
            </a:r>
            <a:endParaRPr lang="ru-RU" sz="2000" b="1" dirty="0">
              <a:ea typeface="Calibri"/>
              <a:cs typeface="Times New Roman"/>
            </a:endParaRPr>
          </a:p>
          <a:p>
            <a:pPr indent="450215" algn="r"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МБОУ СОШ №4 </a:t>
            </a:r>
            <a:r>
              <a:rPr lang="ru-RU" sz="2000" b="1" dirty="0" err="1">
                <a:latin typeface="Times New Roman"/>
                <a:ea typeface="Calibri"/>
                <a:cs typeface="Times New Roman"/>
              </a:rPr>
              <a:t>г.Урай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, ХМАО –Югра.</a:t>
            </a:r>
            <a:endParaRPr lang="ru-RU" sz="2000" b="1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8966"/>
            <a:ext cx="3552395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Рассада растет!!!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91056"/>
            <a:ext cx="3540830" cy="26556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37" y="4644106"/>
            <a:ext cx="2928325" cy="21962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7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8" y="1844824"/>
            <a:ext cx="4128460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Приготовили место для посадки цветов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134" y="2996952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126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Вот что получилось (вид из окна 3 этажа)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53" y="1700808"/>
            <a:ext cx="6240693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49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760640" cy="683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47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64"/>
            <a:ext cx="9340714" cy="700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50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412427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51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1" y="13483"/>
            <a:ext cx="9354555" cy="701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55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70"/>
            <a:ext cx="9110439" cy="683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00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620688"/>
            <a:ext cx="9525922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92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t="17946" r="15737" b="13321"/>
          <a:stretch/>
        </p:blipFill>
        <p:spPr bwMode="auto">
          <a:xfrm rot="10800000">
            <a:off x="-1" y="27347"/>
            <a:ext cx="9348433" cy="683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79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ладимир\Downloads\img_user_file_570b86a351f26_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ctr">
              <a:spcAft>
                <a:spcPts val="0"/>
              </a:spcAft>
              <a:buNone/>
            </a:pPr>
            <a:r>
              <a:rPr lang="ru-RU" sz="4400" dirty="0" smtClean="0">
                <a:latin typeface="Times New Roman"/>
                <a:ea typeface="Calibri"/>
                <a:cs typeface="Times New Roman"/>
              </a:rPr>
              <a:t>Групповой</a:t>
            </a:r>
            <a:r>
              <a:rPr lang="ru-RU" sz="4400" dirty="0">
                <a:latin typeface="Times New Roman"/>
                <a:ea typeface="Calibri"/>
                <a:cs typeface="Times New Roman"/>
              </a:rPr>
              <a:t>, практико-ориентированный проект «Школьная клумба». </a:t>
            </a:r>
            <a:endParaRPr lang="ru-RU" sz="44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9248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4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t="6391" r="12190"/>
          <a:stretch/>
        </p:blipFill>
        <p:spPr bwMode="auto">
          <a:xfrm>
            <a:off x="323528" y="0"/>
            <a:ext cx="3732366" cy="654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9" r="28932"/>
          <a:stretch/>
        </p:blipFill>
        <p:spPr bwMode="auto">
          <a:xfrm>
            <a:off x="4283968" y="-33374"/>
            <a:ext cx="4187825" cy="66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51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6"/>
          <a:stretch/>
        </p:blipFill>
        <p:spPr bwMode="auto">
          <a:xfrm rot="5400000">
            <a:off x="1100188" y="326217"/>
            <a:ext cx="6835243" cy="622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450215" algn="just"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Примеры проектов других классов: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>
              <a:buFont typeface="+mj-lt"/>
              <a:buAutoNum type="arabicPeriod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«Календарные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праздники и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обычаи»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7А класс.</a:t>
            </a:r>
            <a:endParaRPr lang="ru-RU" sz="2400" dirty="0">
              <a:ea typeface="Calibri"/>
              <a:cs typeface="Times New Roman"/>
            </a:endParaRPr>
          </a:p>
          <a:p>
            <a:pPr lvl="0" algn="just">
              <a:buFont typeface="+mj-lt"/>
              <a:buAutoNum type="arabicPeriod"/>
            </a:pPr>
            <a:r>
              <a:rPr lang="ru-RU" dirty="0" err="1">
                <a:latin typeface="Times New Roman"/>
                <a:ea typeface="Calibri"/>
                <a:cs typeface="Times New Roman"/>
              </a:rPr>
              <a:t>Квест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«Путешествие по архипелагу здоровья и знаний» 7Б класс</a:t>
            </a:r>
            <a:endParaRPr lang="ru-RU" sz="2400" dirty="0">
              <a:ea typeface="Calibri"/>
              <a:cs typeface="Times New Roman"/>
            </a:endParaRPr>
          </a:p>
          <a:p>
            <a:pPr lvl="0" algn="just"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Спектакль «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Кентервильское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привидение» 7В класс</a:t>
            </a:r>
            <a:endParaRPr lang="ru-RU" sz="2400" dirty="0">
              <a:ea typeface="Calibri"/>
              <a:cs typeface="Times New Roman"/>
            </a:endParaRPr>
          </a:p>
          <a:p>
            <a:pPr lvl="0" algn="just">
              <a:buFont typeface="+mj-lt"/>
              <a:buAutoNum type="arabicPeriod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«Математический календарь»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7Г класс</a:t>
            </a:r>
            <a:endParaRPr lang="ru-RU" sz="2400" dirty="0">
              <a:ea typeface="Calibri"/>
              <a:cs typeface="Times New Roman"/>
            </a:endParaRPr>
          </a:p>
          <a:p>
            <a:r>
              <a:rPr lang="ru-RU" dirty="0">
                <a:latin typeface="Times New Roman"/>
                <a:ea typeface="Calibri"/>
              </a:rPr>
              <a:t>«Открытки своими руками» 5А </a:t>
            </a:r>
            <a:r>
              <a:rPr lang="ru-RU" dirty="0" smtClean="0">
                <a:latin typeface="Times New Roman"/>
                <a:ea typeface="Calibri"/>
              </a:rPr>
              <a:t>класс и др.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5516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имир\Downloads\img_user_file_570b86a351f26_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3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Примеры проектов других классов:</a:t>
            </a:r>
            <a:r>
              <a:rPr lang="ru-RU" sz="32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7106" y="1556792"/>
            <a:ext cx="8604448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+mj-lt"/>
              <a:buAutoNum type="arabicPeriod"/>
            </a:pPr>
            <a:r>
              <a:rPr lang="ru-RU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«Календарные праздники и обычаи» 7А класс.</a:t>
            </a:r>
            <a:endParaRPr lang="ru-RU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 algn="just">
              <a:spcBef>
                <a:spcPct val="20000"/>
              </a:spcBef>
              <a:buFont typeface="+mj-lt"/>
              <a:buAutoNum type="arabicPeriod"/>
            </a:pPr>
            <a:r>
              <a:rPr lang="ru-RU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Квест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«Путешествие по архипелагу здоровья и знаний» 7Б класс</a:t>
            </a:r>
            <a:endParaRPr lang="ru-RU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 algn="just">
              <a:spcBef>
                <a:spcPct val="20000"/>
              </a:spcBef>
              <a:buFont typeface="+mj-lt"/>
              <a:buAutoNum type="arabicPeriod"/>
            </a:pPr>
            <a:r>
              <a:rPr lang="ru-RU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Спектакль «</a:t>
            </a:r>
            <a:r>
              <a:rPr lang="ru-RU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Кентервильское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привидение» 7В класс</a:t>
            </a:r>
            <a:endParaRPr lang="ru-RU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 algn="just">
              <a:spcBef>
                <a:spcPct val="20000"/>
              </a:spcBef>
              <a:buFont typeface="+mj-lt"/>
              <a:buAutoNum type="arabicPeriod"/>
            </a:pPr>
            <a:r>
              <a:rPr lang="ru-RU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«Математический календарь» 7Г класс</a:t>
            </a:r>
            <a:endParaRPr lang="ru-RU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spcBef>
                <a:spcPct val="20000"/>
              </a:spcBef>
            </a:pPr>
            <a:r>
              <a:rPr lang="ru-RU" sz="3200" dirty="0" smtClean="0">
                <a:solidFill>
                  <a:prstClr val="black"/>
                </a:solidFill>
                <a:latin typeface="Times New Roman"/>
                <a:ea typeface="Calibri"/>
              </a:rPr>
              <a:t>5. «Открытки 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Calibri"/>
              </a:rPr>
              <a:t>своими руками» 5А класс и др.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имир\Downloads\img_user_file_570b86a351f26_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1484784"/>
            <a:ext cx="59766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/>
                <a:ea typeface="Calibri"/>
              </a:rPr>
              <a:t>Региональном конкурс </a:t>
            </a:r>
          </a:p>
          <a:p>
            <a:pPr algn="ctr"/>
            <a:endParaRPr lang="ru-RU" sz="3600" dirty="0" smtClean="0">
              <a:latin typeface="Times New Roman"/>
              <a:ea typeface="Calibri"/>
            </a:endParaRPr>
          </a:p>
          <a:p>
            <a:pPr algn="ctr"/>
            <a:r>
              <a:rPr lang="ru-RU" sz="3600" b="1" dirty="0" smtClean="0">
                <a:latin typeface="Times New Roman"/>
                <a:ea typeface="Calibri"/>
              </a:rPr>
              <a:t>«Основы </a:t>
            </a:r>
            <a:r>
              <a:rPr lang="ru-RU" sz="3600" b="1" dirty="0">
                <a:latin typeface="Times New Roman"/>
                <a:ea typeface="Calibri"/>
              </a:rPr>
              <a:t>органического потребления: еда будущего - органическая или синтетическая».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8568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Предприятие «Регион К»</a:t>
            </a:r>
            <a:endParaRPr lang="ru-RU" dirty="0"/>
          </a:p>
        </p:txBody>
      </p:sp>
      <p:pic>
        <p:nvPicPr>
          <p:cNvPr id="5122" name="Picture 2" descr="D:\СТАРЫЙ КОМПЬЮТЕР\с диска D\2023-2024 уч год  (7А класс)\ОРГАНИЧЕСКАЯ ПРОДУКЦИЯ\Экскурсия в Регион К\20231020_105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4929"/>
            <a:ext cx="6956590" cy="52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66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Предприятие «Регион К»</a:t>
            </a:r>
          </a:p>
        </p:txBody>
      </p:sp>
      <p:pic>
        <p:nvPicPr>
          <p:cNvPr id="4098" name="Picture 2" descr="D:\СТАРЫЙ КОМПЬЮТЕР\с диска D\2023-2024 уч год  (7А класс)\ОРГАНИЧЕСКАЯ ПРОДУКЦИЯ\Экскурсия в Регион К\20231020_1119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827713" cy="587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7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СТАРЫЙ КОМПЬЮТЕР\с диска D\2023-2024 уч год  (7А класс)\ОРГАНИЧЕСКАЯ ПРОДУКЦИЯ\Экскурсия в Регион К\20231020_1539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7611" y="959690"/>
            <a:ext cx="672074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2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СТАРЫЙ КОМПЬЮТЕР\с диска D\2023-2024 уч год  (7А класс)\ОРГАНИЧЕСКАЯ ПРОДУКЦИЯ\Экскурсия в Аграрный колледж\20231020_1328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7061" y="707275"/>
            <a:ext cx="7029400" cy="52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242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имир\Downloads\img_user_file_570b86a351f26_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08720"/>
            <a:ext cx="79208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b="1" dirty="0">
                <a:latin typeface="Times New Roman"/>
                <a:ea typeface="Calibri"/>
                <a:cs typeface="Times New Roman"/>
              </a:rPr>
              <a:t>Цель проекта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: благоустройство территории школьного двора. </a:t>
            </a:r>
            <a:endParaRPr lang="ru-RU" sz="2800" dirty="0"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b="1" dirty="0">
                <a:latin typeface="Times New Roman"/>
                <a:ea typeface="Calibri"/>
                <a:cs typeface="Times New Roman"/>
              </a:rPr>
              <a:t>Задачи перед учителем:</a:t>
            </a:r>
            <a:endParaRPr lang="ru-RU" sz="2800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обучение специальным знаниям обучающихся, необходимых для проведения самостоятельных практических действий;</a:t>
            </a:r>
            <a:endParaRPr lang="ru-RU" sz="2800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формирование опыта практической деятельности у обучающихся;</a:t>
            </a:r>
            <a:endParaRPr lang="ru-RU" sz="2800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укрепление и развитие эмоционально-положительного отношения ребенка к школе;</a:t>
            </a:r>
            <a:endParaRPr lang="ru-RU" sz="2800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сплочение классного коллектива через обретение опыта жизненного созидательного успеха.</a:t>
            </a:r>
            <a:endParaRPr lang="ru-RU" sz="2800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4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СТАРЫЙ КОМПЬЮТЕР\с диска D\2023-2024 уч год  (7А класс)\ОРГАНИЧЕСКАЯ ПРОДУКЦИЯ\Экскурсия в Аграрный колледж\20231020_1148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11" y="-39970"/>
            <a:ext cx="9176411" cy="688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353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СТАРЫЙ КОМПЬЮТЕР\с диска D\2023-2024 уч год  (7А класс)\ОРГАНИЧЕСКАЯ ПРОДУКЦИЯ\Экскурсия в Аграрный колледж\20231020_130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5233"/>
            <a:ext cx="8088126" cy="606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741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D:\СТАРЫЙ КОМПЬЮТЕР\с диска D\2023-2024 уч год  (7А класс)\ОРГАНИЧЕСКАЯ ПРОДУКЦИЯ\Экскурсия в Аграрный колледж\20231020_123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2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6994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СТАРЫЙ КОМПЬЮТЕР\с диска D\2023-2024 уч год  (7А класс)\ОРГАНИЧЕСКАЯ ПРОДУКЦИЯ\Screenshot_20231127_185756_Gallery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5" b="20134"/>
          <a:stretch/>
        </p:blipFill>
        <p:spPr bwMode="auto">
          <a:xfrm>
            <a:off x="0" y="48320"/>
            <a:ext cx="4499992" cy="434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СТАРЫЙ КОМПЬЮТЕР\с диска D\2023-2024 уч год  (7А класс)\ОРГАНИЧЕСКАЯ ПРОДУКЦИЯ\20231127_1430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0"/>
          <a:stretch/>
        </p:blipFill>
        <p:spPr bwMode="auto">
          <a:xfrm>
            <a:off x="4499992" y="0"/>
            <a:ext cx="4876800" cy="447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4478040"/>
            <a:ext cx="7272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/>
                <a:ea typeface="Calibri"/>
              </a:rPr>
              <a:t>Выступление на предметной неделе естествознания  </a:t>
            </a:r>
            <a:r>
              <a:rPr lang="ru-RU" sz="3200" dirty="0">
                <a:latin typeface="Times New Roman"/>
                <a:ea typeface="Calibri"/>
              </a:rPr>
              <a:t>«Экология – дело каждого</a:t>
            </a:r>
            <a:r>
              <a:rPr lang="ru-RU" sz="3200" dirty="0" smtClean="0">
                <a:latin typeface="Times New Roman"/>
                <a:ea typeface="Calibri"/>
              </a:rPr>
              <a:t>».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2359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Конкурсное задание: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000" b="1" dirty="0">
                <a:solidFill>
                  <a:prstClr val="black"/>
                </a:solidFill>
                <a:ea typeface="+mj-ea"/>
                <a:cs typeface="+mj-cs"/>
              </a:rPr>
              <a:t>Проект «Азбука основ органического потребления»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9695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b="1" dirty="0">
                <a:solidFill>
                  <a:prstClr val="black"/>
                </a:solidFill>
                <a:ea typeface="+mn-ea"/>
                <a:cs typeface="+mn-cs"/>
              </a:rPr>
              <a:t>«Азбука основ органического потребления»</a:t>
            </a:r>
            <a:r>
              <a:rPr lang="ru-RU" sz="3200" b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6146" name="Picture 2" descr="C:\Users\msi\Downloads\20231115_1716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si\Downloads\20231115_1715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05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msi\Downloads\20231122_2152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03303" cy="652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41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msi\Downloads\20231122_215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864095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12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msi\Downloads\20231122_215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32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имир\Downloads\img_user_file_570b86a351f26_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052736"/>
            <a:ext cx="7776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8815" indent="450215" algn="just">
              <a:spcAft>
                <a:spcPts val="0"/>
              </a:spcAft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Задачи 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проекта для обучающихся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: </a:t>
            </a:r>
            <a:endParaRPr lang="ru-RU" sz="2800" dirty="0"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1. изучить растения, подходящие для посадки на территории школьного двора;</a:t>
            </a:r>
            <a:endParaRPr lang="ru-RU" sz="2800" dirty="0"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2. изучив правила ухода, вырастить цветочную рассаду;</a:t>
            </a:r>
            <a:endParaRPr lang="ru-RU" sz="2800" dirty="0"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3. приготовить место для посадки цветов;</a:t>
            </a:r>
            <a:endParaRPr lang="ru-RU" sz="2800" dirty="0"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4. создать дизайн клумбы;</a:t>
            </a:r>
            <a:endParaRPr lang="ru-RU" sz="2800" dirty="0"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5. высадить рассаду по эскизу, сформировав клумбу.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194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имир\Downloads\img_user_file_570b86a351f26_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 итогам проекта заполняем оценочный лист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6069" r="5033" b="11760"/>
          <a:stretch/>
        </p:blipFill>
        <p:spPr bwMode="auto">
          <a:xfrm>
            <a:off x="13740" y="1772816"/>
            <a:ext cx="9130260" cy="395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19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имир\Downloads\img_user_file_570b86a351f26_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36912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9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имир\Downloads\img_user_file_570b86a351f26_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Группы в классе: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84784"/>
            <a:ext cx="88924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Знатоки цветов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предоставили на классном часе информацию об экологии  тех растений, семена которых будем высаживать (годеция,  флоксы,  петуния, бархатцы).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Дизайнеры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представили эскизы будущей клумбы, обосновывая их, и класс выбрал понравившийся эскиз.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Цветоводы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осуществляли подготовку почвы к посадке семян, посев семян, полив рассады, многие забрали семена еще и домой, так как клумба планировалась огромная.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Агрономы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готовили почву к высадке рассады, затем высаживали рассаду (копали сами, многие впервые в жизни взяли в руки лопаты и грабли, впервые садили растения). 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Фотографы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делали фотографии на  каждом этапе работы, периодически делая фотоотчет перед классом.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878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Дизайнеры создали эскиз клумбы: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 t="5266" r="3002" b="23619"/>
          <a:stretch/>
        </p:blipFill>
        <p:spPr>
          <a:xfrm>
            <a:off x="3045490" y="1567566"/>
            <a:ext cx="2600915" cy="172923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872" y="3879408"/>
            <a:ext cx="3186101" cy="24293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4425" y="3787838"/>
            <a:ext cx="3483253" cy="2612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0265" y="4031618"/>
            <a:ext cx="3080697" cy="23105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t="14918" r="2032" b="5256"/>
          <a:stretch/>
        </p:blipFill>
        <p:spPr>
          <a:xfrm rot="5400000">
            <a:off x="6136745" y="1657775"/>
            <a:ext cx="2387739" cy="15450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9051" r="388" b="10100"/>
          <a:stretch/>
        </p:blipFill>
        <p:spPr>
          <a:xfrm>
            <a:off x="147263" y="1567566"/>
            <a:ext cx="2837769" cy="1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4" y="1844824"/>
            <a:ext cx="2918574" cy="3891434"/>
          </a:xfrm>
          <a:prstGeom prst="round2DiagRect">
            <a:avLst>
              <a:gd name="adj1" fmla="val 1554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prstClr val="black"/>
                </a:solidFill>
              </a:rPr>
              <a:t>Дизайнеры создали эскиз клумбы: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04" y="2564904"/>
            <a:ext cx="5052053" cy="378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6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6792755" cy="509456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Агрономы высаживали рассаду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5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1. Годеция;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2. Флоксы;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3. Петуния;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4. Бархатцы.</a:t>
            </a: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Рассада цветов: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00808"/>
            <a:ext cx="5436096" cy="4077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417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458</Words>
  <Application>Microsoft Office PowerPoint</Application>
  <PresentationFormat>Экран (4:3)</PresentationFormat>
  <Paragraphs>56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   Групповые проекты по биологии во внеурочной деятельности  в 5-7 классах.</vt:lpstr>
      <vt:lpstr>Презентация PowerPoint</vt:lpstr>
      <vt:lpstr>Презентация PowerPoint</vt:lpstr>
      <vt:lpstr>Презентация PowerPoint</vt:lpstr>
      <vt:lpstr>Группы в классе:</vt:lpstr>
      <vt:lpstr>Дизайнеры создали эскиз клумбы:</vt:lpstr>
      <vt:lpstr>Дизайнеры создали эскиз клумбы:</vt:lpstr>
      <vt:lpstr>Агрономы высаживали рассаду</vt:lpstr>
      <vt:lpstr>Рассада цветов:</vt:lpstr>
      <vt:lpstr>Рассада растет!!!</vt:lpstr>
      <vt:lpstr>Приготовили место для посадки цветов</vt:lpstr>
      <vt:lpstr>Вот что получилось (вид из окна 3 этажа)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Примеры проектов других классов: </vt:lpstr>
      <vt:lpstr>Примеры проектов других классов: </vt:lpstr>
      <vt:lpstr>Презентация PowerPoint</vt:lpstr>
      <vt:lpstr>Предприятие «Регион К»</vt:lpstr>
      <vt:lpstr>Предприятие «Регион 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Конкурсное задание:</vt:lpstr>
      <vt:lpstr>«Азбука основ органического потребления» </vt:lpstr>
      <vt:lpstr>Презентация PowerPoint</vt:lpstr>
      <vt:lpstr>Презентация PowerPoint</vt:lpstr>
      <vt:lpstr>Презентация PowerPoint</vt:lpstr>
      <vt:lpstr>По итогам проекта заполняем оценочный лист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биологии в познании окружающего мира</dc:title>
  <dc:creator>владимир</dc:creator>
  <cp:lastModifiedBy>msi</cp:lastModifiedBy>
  <cp:revision>28</cp:revision>
  <dcterms:created xsi:type="dcterms:W3CDTF">2017-09-17T09:30:45Z</dcterms:created>
  <dcterms:modified xsi:type="dcterms:W3CDTF">2024-01-07T13:06:52Z</dcterms:modified>
</cp:coreProperties>
</file>